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CCA1-2E83-4EF7-B28D-B55D87D5D687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0EF3-ECC3-4CF0-9A2C-9CA9E4624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CCA1-2E83-4EF7-B28D-B55D87D5D687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0EF3-ECC3-4CF0-9A2C-9CA9E4624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CCA1-2E83-4EF7-B28D-B55D87D5D687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0EF3-ECC3-4CF0-9A2C-9CA9E4624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CCA1-2E83-4EF7-B28D-B55D87D5D687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0EF3-ECC3-4CF0-9A2C-9CA9E4624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CCA1-2E83-4EF7-B28D-B55D87D5D687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0EF3-ECC3-4CF0-9A2C-9CA9E4624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CCA1-2E83-4EF7-B28D-B55D87D5D687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0EF3-ECC3-4CF0-9A2C-9CA9E4624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CCA1-2E83-4EF7-B28D-B55D87D5D687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0EF3-ECC3-4CF0-9A2C-9CA9E4624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CCA1-2E83-4EF7-B28D-B55D87D5D687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0EF3-ECC3-4CF0-9A2C-9CA9E4624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CCA1-2E83-4EF7-B28D-B55D87D5D687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0EF3-ECC3-4CF0-9A2C-9CA9E4624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CCA1-2E83-4EF7-B28D-B55D87D5D687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0EF3-ECC3-4CF0-9A2C-9CA9E4624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CCA1-2E83-4EF7-B28D-B55D87D5D687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B0EF3-ECC3-4CF0-9A2C-9CA9E46242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ACCA1-2E83-4EF7-B28D-B55D87D5D687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B0EF3-ECC3-4CF0-9A2C-9CA9E46242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1470025"/>
          </a:xfrm>
        </p:spPr>
        <p:txBody>
          <a:bodyPr/>
          <a:lstStyle/>
          <a:p>
            <a:r>
              <a:rPr lang="en-US" dirty="0" smtClean="0"/>
              <a:t>Perceived Attributes of Innovation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524000"/>
            <a:ext cx="8153400" cy="4953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CRITICAL MASS</a:t>
            </a:r>
          </a:p>
          <a:p>
            <a:pPr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Compatibility- Teachers will be more likely to adopt Web 2.0 tools if they are able to connect them with “existing values, past experiences, and needs of potential adopters” (Rogers, 2003)</a:t>
            </a:r>
          </a:p>
          <a:p>
            <a:pPr algn="l">
              <a:buFont typeface="Wingdings" pitchFamily="2" charset="2"/>
              <a:buChar char="Ø"/>
            </a:pPr>
            <a:r>
              <a:rPr lang="en-US" dirty="0" err="1" smtClean="0">
                <a:solidFill>
                  <a:schemeClr val="tx1"/>
                </a:solidFill>
              </a:rPr>
              <a:t>Trialability</a:t>
            </a:r>
            <a:r>
              <a:rPr lang="en-US" dirty="0" smtClean="0">
                <a:solidFill>
                  <a:schemeClr val="tx1"/>
                </a:solidFill>
              </a:rPr>
              <a:t>-  </a:t>
            </a:r>
            <a:r>
              <a:rPr lang="en-US" dirty="0" smtClean="0">
                <a:solidFill>
                  <a:schemeClr val="tx1"/>
                </a:solidFill>
              </a:rPr>
              <a:t>“If an innovation can be designed so as to be tried more easily, it will have a more rate of adoption” (Rogers, 2003)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Critical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Web 2.0 has reached critical mass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Students use</a:t>
            </a:r>
          </a:p>
          <a:p>
            <a:pPr lvl="1"/>
            <a:r>
              <a:rPr lang="en-US" dirty="0" smtClean="0"/>
              <a:t>Social networking</a:t>
            </a:r>
          </a:p>
          <a:p>
            <a:pPr lvl="1"/>
            <a:r>
              <a:rPr lang="en-US" dirty="0" smtClean="0"/>
              <a:t>Wikis</a:t>
            </a:r>
          </a:p>
          <a:p>
            <a:pPr lvl="1"/>
            <a:r>
              <a:rPr lang="en-US" dirty="0" smtClean="0"/>
              <a:t>Blogs</a:t>
            </a:r>
          </a:p>
          <a:p>
            <a:pPr lvl="1"/>
            <a:r>
              <a:rPr lang="en-US" dirty="0" smtClean="0"/>
              <a:t>Google docs</a:t>
            </a:r>
          </a:p>
          <a:p>
            <a:pPr lvl="1"/>
            <a:r>
              <a:rPr lang="en-US" dirty="0" smtClean="0"/>
              <a:t>E-Portfolios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Web 3.0 is developing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 Agents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Key Change Agents: Teachers an administrators that are willing to address the needs of students</a:t>
            </a:r>
          </a:p>
          <a:p>
            <a:r>
              <a:rPr lang="en-US" dirty="0" smtClean="0"/>
              <a:t>Use of Seven Roles:</a:t>
            </a:r>
          </a:p>
          <a:p>
            <a:pPr>
              <a:buNone/>
            </a:pPr>
            <a:r>
              <a:rPr lang="en-US" dirty="0" smtClean="0"/>
              <a:t>Identify and discuss a need</a:t>
            </a:r>
          </a:p>
          <a:p>
            <a:pPr>
              <a:buNone/>
            </a:pPr>
            <a:r>
              <a:rPr lang="en-US" dirty="0" smtClean="0"/>
              <a:t>Exchange information with others that can help </a:t>
            </a:r>
          </a:p>
          <a:p>
            <a:pPr>
              <a:buNone/>
            </a:pPr>
            <a:r>
              <a:rPr lang="en-US" dirty="0" smtClean="0"/>
              <a:t>Analyzing the problem</a:t>
            </a:r>
          </a:p>
          <a:p>
            <a:pPr>
              <a:buNone/>
            </a:pPr>
            <a:r>
              <a:rPr lang="en-US" dirty="0" smtClean="0"/>
              <a:t>Develop possible solutions and began action</a:t>
            </a:r>
          </a:p>
          <a:p>
            <a:pPr>
              <a:buNone/>
            </a:pPr>
            <a:r>
              <a:rPr lang="en-US" dirty="0" smtClean="0"/>
              <a:t>Determine level of stability and respond accordingly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Perceived Attributes of Innovation</vt:lpstr>
      <vt:lpstr>Critical Mass</vt:lpstr>
      <vt:lpstr>Change Agents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Perceived Attributes of Innovation</dc:title>
  <dc:creator>Jeffery Hammond</dc:creator>
  <cp:lastModifiedBy>Jeffery Hammond</cp:lastModifiedBy>
  <cp:revision>1</cp:revision>
  <dcterms:created xsi:type="dcterms:W3CDTF">2012-05-18T02:20:21Z</dcterms:created>
  <dcterms:modified xsi:type="dcterms:W3CDTF">2012-05-18T02:20:44Z</dcterms:modified>
</cp:coreProperties>
</file>